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62" r:id="rId3"/>
    <p:sldId id="263" r:id="rId4"/>
    <p:sldId id="264" r:id="rId5"/>
    <p:sldId id="261" r:id="rId6"/>
    <p:sldId id="259" r:id="rId7"/>
    <p:sldId id="257" r:id="rId8"/>
    <p:sldId id="260" r:id="rId9"/>
    <p:sldId id="277" r:id="rId10"/>
    <p:sldId id="275" r:id="rId11"/>
    <p:sldId id="265" r:id="rId12"/>
    <p:sldId id="266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7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1920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Black Farmers</c:v>
                </c:pt>
                <c:pt idx="1">
                  <c:v>Other Farmers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1996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Non-Black</c:v>
                </c:pt>
                <c:pt idx="1">
                  <c:v>Black</c:v>
                </c:pt>
                <c:pt idx="2">
                  <c:v>North</c:v>
                </c:pt>
                <c:pt idx="3">
                  <c:v>South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99</c:v>
                </c:pt>
                <c:pt idx="1">
                  <c:v>0</c:v>
                </c:pt>
                <c:pt idx="2">
                  <c:v>7.0000000000000007E-2</c:v>
                </c:pt>
                <c:pt idx="3">
                  <c:v>0.93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36291-6742-CB45-A034-148F0DC710E2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FFE748-A1DB-4944-95A7-92EA42A78EBC}">
      <dgm:prSet phldrT="[Text]"/>
      <dgm:spPr/>
      <dgm:t>
        <a:bodyPr/>
        <a:lstStyle/>
        <a:p>
          <a:r>
            <a:rPr lang="en-US" dirty="0" smtClean="0"/>
            <a:t>Farmers (Urban and Rural)</a:t>
          </a:r>
          <a:endParaRPr lang="en-US" dirty="0"/>
        </a:p>
      </dgm:t>
    </dgm:pt>
    <dgm:pt modelId="{F81E67DB-1821-5A48-BD23-1EBA70848B26}" type="parTrans" cxnId="{02A41CDF-ED21-944B-AC04-124B77B3BE60}">
      <dgm:prSet/>
      <dgm:spPr/>
      <dgm:t>
        <a:bodyPr/>
        <a:lstStyle/>
        <a:p>
          <a:endParaRPr lang="en-US"/>
        </a:p>
      </dgm:t>
    </dgm:pt>
    <dgm:pt modelId="{6518CAB3-D316-BF4A-AD35-0A65AC5984AE}" type="sibTrans" cxnId="{02A41CDF-ED21-944B-AC04-124B77B3BE60}">
      <dgm:prSet/>
      <dgm:spPr/>
      <dgm:t>
        <a:bodyPr/>
        <a:lstStyle/>
        <a:p>
          <a:endParaRPr lang="en-US"/>
        </a:p>
      </dgm:t>
    </dgm:pt>
    <dgm:pt modelId="{9AB1EE61-D86E-9A45-BBA3-6CD82E6D3659}">
      <dgm:prSet phldrT="[Text]"/>
      <dgm:spPr/>
      <dgm:t>
        <a:bodyPr/>
        <a:lstStyle/>
        <a:p>
          <a:r>
            <a:rPr lang="en-US" dirty="0" smtClean="0"/>
            <a:t>Produce Food, work and materials</a:t>
          </a:r>
          <a:endParaRPr lang="en-US" dirty="0"/>
        </a:p>
      </dgm:t>
    </dgm:pt>
    <dgm:pt modelId="{DC6D9A86-4861-434F-8FC3-CC99D78DB1DF}" type="parTrans" cxnId="{8961D615-EADD-3F46-BC7A-07E4B0002667}">
      <dgm:prSet/>
      <dgm:spPr/>
      <dgm:t>
        <a:bodyPr/>
        <a:lstStyle/>
        <a:p>
          <a:endParaRPr lang="en-US"/>
        </a:p>
      </dgm:t>
    </dgm:pt>
    <dgm:pt modelId="{321CC804-2B9C-6D41-B1EC-71323325C7E6}" type="sibTrans" cxnId="{8961D615-EADD-3F46-BC7A-07E4B0002667}">
      <dgm:prSet/>
      <dgm:spPr/>
      <dgm:t>
        <a:bodyPr/>
        <a:lstStyle/>
        <a:p>
          <a:endParaRPr lang="en-US"/>
        </a:p>
      </dgm:t>
    </dgm:pt>
    <dgm:pt modelId="{27AA9F08-6567-DF48-86F7-213BB1434BEA}">
      <dgm:prSet phldrT="[Text]"/>
      <dgm:spPr/>
      <dgm:t>
        <a:bodyPr/>
        <a:lstStyle/>
        <a:p>
          <a:r>
            <a:rPr lang="en-US" dirty="0" smtClean="0"/>
            <a:t>City Laborers</a:t>
          </a:r>
          <a:endParaRPr lang="en-US" dirty="0"/>
        </a:p>
      </dgm:t>
    </dgm:pt>
    <dgm:pt modelId="{080FA9C5-907A-E04E-88AA-1210CD4AB5CC}" type="parTrans" cxnId="{47B63BEA-57A3-B143-BA5B-46CEE6CC3FEC}">
      <dgm:prSet/>
      <dgm:spPr/>
      <dgm:t>
        <a:bodyPr/>
        <a:lstStyle/>
        <a:p>
          <a:endParaRPr lang="en-US"/>
        </a:p>
      </dgm:t>
    </dgm:pt>
    <dgm:pt modelId="{D147F560-FEC7-C247-9D26-25E326AF1E4B}" type="sibTrans" cxnId="{47B63BEA-57A3-B143-BA5B-46CEE6CC3FEC}">
      <dgm:prSet/>
      <dgm:spPr/>
      <dgm:t>
        <a:bodyPr/>
        <a:lstStyle/>
        <a:p>
          <a:endParaRPr lang="en-US"/>
        </a:p>
      </dgm:t>
    </dgm:pt>
    <dgm:pt modelId="{3AAA495F-AC26-6A43-95EC-249030E4705B}">
      <dgm:prSet phldrT="[Text]"/>
      <dgm:spPr/>
      <dgm:t>
        <a:bodyPr/>
        <a:lstStyle/>
        <a:p>
          <a:r>
            <a:rPr lang="en-US" dirty="0" smtClean="0"/>
            <a:t>Work in Factories, stores all over cities</a:t>
          </a:r>
          <a:endParaRPr lang="en-US" dirty="0"/>
        </a:p>
      </dgm:t>
    </dgm:pt>
    <dgm:pt modelId="{48BC8FC2-CE6A-6743-86C4-91599BB65F0B}" type="parTrans" cxnId="{CF00EC6A-0740-AF44-B726-DCFC00ACD601}">
      <dgm:prSet/>
      <dgm:spPr/>
      <dgm:t>
        <a:bodyPr/>
        <a:lstStyle/>
        <a:p>
          <a:endParaRPr lang="en-US"/>
        </a:p>
      </dgm:t>
    </dgm:pt>
    <dgm:pt modelId="{52B86033-E6BC-A445-B24C-758B78D0AD98}" type="sibTrans" cxnId="{CF00EC6A-0740-AF44-B726-DCFC00ACD601}">
      <dgm:prSet/>
      <dgm:spPr/>
      <dgm:t>
        <a:bodyPr/>
        <a:lstStyle/>
        <a:p>
          <a:endParaRPr lang="en-US"/>
        </a:p>
      </dgm:t>
    </dgm:pt>
    <dgm:pt modelId="{A70144D0-7245-264E-B3EC-56B1C7D47124}">
      <dgm:prSet phldrT="[Text]"/>
      <dgm:spPr/>
      <dgm:t>
        <a:bodyPr/>
        <a:lstStyle/>
        <a:p>
          <a:r>
            <a:rPr lang="en-US" dirty="0" smtClean="0"/>
            <a:t>Present Day</a:t>
          </a:r>
          <a:endParaRPr lang="en-US" dirty="0"/>
        </a:p>
      </dgm:t>
    </dgm:pt>
    <dgm:pt modelId="{B9EE821A-CF23-EC47-B801-EF4EEFB29120}" type="parTrans" cxnId="{5C3DDF1F-CD52-2047-B34D-F194FD97133C}">
      <dgm:prSet/>
      <dgm:spPr/>
      <dgm:t>
        <a:bodyPr/>
        <a:lstStyle/>
        <a:p>
          <a:endParaRPr lang="en-US"/>
        </a:p>
      </dgm:t>
    </dgm:pt>
    <dgm:pt modelId="{45C159FD-8113-F74E-B432-DC4D38DBF95C}" type="sibTrans" cxnId="{5C3DDF1F-CD52-2047-B34D-F194FD97133C}">
      <dgm:prSet/>
      <dgm:spPr/>
      <dgm:t>
        <a:bodyPr/>
        <a:lstStyle/>
        <a:p>
          <a:endParaRPr lang="en-US"/>
        </a:p>
      </dgm:t>
    </dgm:pt>
    <dgm:pt modelId="{5C4AF6F1-B020-2E4E-BEC7-119DE8D8E14C}">
      <dgm:prSet phldrT="[Text]"/>
      <dgm:spPr/>
      <dgm:t>
        <a:bodyPr/>
        <a:lstStyle/>
        <a:p>
          <a:endParaRPr lang="en-US" dirty="0"/>
        </a:p>
      </dgm:t>
    </dgm:pt>
    <dgm:pt modelId="{8EE586FF-F39C-6E43-9271-FCBBD5DACCDA}" type="parTrans" cxnId="{3B1DACF7-50C3-B44A-B1FB-7645048F6DA6}">
      <dgm:prSet/>
      <dgm:spPr/>
      <dgm:t>
        <a:bodyPr/>
        <a:lstStyle/>
        <a:p>
          <a:endParaRPr lang="en-US"/>
        </a:p>
      </dgm:t>
    </dgm:pt>
    <dgm:pt modelId="{85776856-474B-4640-888D-D8BD3F2A52C5}" type="sibTrans" cxnId="{3B1DACF7-50C3-B44A-B1FB-7645048F6DA6}">
      <dgm:prSet/>
      <dgm:spPr/>
      <dgm:t>
        <a:bodyPr/>
        <a:lstStyle/>
        <a:p>
          <a:endParaRPr lang="en-US"/>
        </a:p>
      </dgm:t>
    </dgm:pt>
    <dgm:pt modelId="{6F9A478E-3208-E34F-9095-C7D757946E41}" type="pres">
      <dgm:prSet presAssocID="{1DD36291-6742-CB45-A034-148F0DC710E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6D1A082-EDB1-8840-BF3D-8C5728AC0479}" type="pres">
      <dgm:prSet presAssocID="{A3FFE748-A1DB-4944-95A7-92EA42A78EBC}" presName="composite" presStyleCnt="0"/>
      <dgm:spPr/>
    </dgm:pt>
    <dgm:pt modelId="{2CA6B6BA-C3B5-284A-B38E-14615F20067D}" type="pres">
      <dgm:prSet presAssocID="{A3FFE748-A1DB-4944-95A7-92EA42A78EBC}" presName="bentUpArrow1" presStyleLbl="alignImgPlace1" presStyleIdx="0" presStyleCnt="2"/>
      <dgm:spPr/>
    </dgm:pt>
    <dgm:pt modelId="{292A63CC-0463-C14A-B6AC-97C72573CDF4}" type="pres">
      <dgm:prSet presAssocID="{A3FFE748-A1DB-4944-95A7-92EA42A78EB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2C542-4AF5-A042-BC10-51F21F50DC93}" type="pres">
      <dgm:prSet presAssocID="{A3FFE748-A1DB-4944-95A7-92EA42A78EB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4557D-57D9-C442-B834-45C6954D63CF}" type="pres">
      <dgm:prSet presAssocID="{6518CAB3-D316-BF4A-AD35-0A65AC5984AE}" presName="sibTrans" presStyleCnt="0"/>
      <dgm:spPr/>
    </dgm:pt>
    <dgm:pt modelId="{D7E474F8-A1C6-474B-8171-CD54B3899C0B}" type="pres">
      <dgm:prSet presAssocID="{27AA9F08-6567-DF48-86F7-213BB1434BEA}" presName="composite" presStyleCnt="0"/>
      <dgm:spPr/>
    </dgm:pt>
    <dgm:pt modelId="{A5310B19-1586-484B-B1F1-A1018FE75035}" type="pres">
      <dgm:prSet presAssocID="{27AA9F08-6567-DF48-86F7-213BB1434BEA}" presName="bentUpArrow1" presStyleLbl="alignImgPlace1" presStyleIdx="1" presStyleCnt="2"/>
      <dgm:spPr/>
    </dgm:pt>
    <dgm:pt modelId="{8D0CB239-649D-834D-BFE0-79C24E55D0A7}" type="pres">
      <dgm:prSet presAssocID="{27AA9F08-6567-DF48-86F7-213BB1434BEA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64B14-EDF9-2F4D-8495-2A31F4315D86}" type="pres">
      <dgm:prSet presAssocID="{27AA9F08-6567-DF48-86F7-213BB1434BEA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1301A-54E7-C340-A3CA-AB5FA49D1786}" type="pres">
      <dgm:prSet presAssocID="{D147F560-FEC7-C247-9D26-25E326AF1E4B}" presName="sibTrans" presStyleCnt="0"/>
      <dgm:spPr/>
    </dgm:pt>
    <dgm:pt modelId="{03BD0F10-2F7C-4A40-A5CE-767777AEAD4D}" type="pres">
      <dgm:prSet presAssocID="{A70144D0-7245-264E-B3EC-56B1C7D47124}" presName="composite" presStyleCnt="0"/>
      <dgm:spPr/>
    </dgm:pt>
    <dgm:pt modelId="{E7B73D23-AFD2-C540-83C4-8EE095531C12}" type="pres">
      <dgm:prSet presAssocID="{A70144D0-7245-264E-B3EC-56B1C7D4712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CB785-BA6D-6A42-A6D3-786EA4A03501}" type="pres">
      <dgm:prSet presAssocID="{A70144D0-7245-264E-B3EC-56B1C7D47124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61D615-EADD-3F46-BC7A-07E4B0002667}" srcId="{A3FFE748-A1DB-4944-95A7-92EA42A78EBC}" destId="{9AB1EE61-D86E-9A45-BBA3-6CD82E6D3659}" srcOrd="0" destOrd="0" parTransId="{DC6D9A86-4861-434F-8FC3-CC99D78DB1DF}" sibTransId="{321CC804-2B9C-6D41-B1EC-71323325C7E6}"/>
    <dgm:cxn modelId="{E347B302-ADC8-3D4D-8A37-946D0D0732D4}" type="presOf" srcId="{A70144D0-7245-264E-B3EC-56B1C7D47124}" destId="{E7B73D23-AFD2-C540-83C4-8EE095531C12}" srcOrd="0" destOrd="0" presId="urn:microsoft.com/office/officeart/2005/8/layout/StepDownProcess"/>
    <dgm:cxn modelId="{4397F682-C54D-5748-ADF0-D832E2A6044F}" type="presOf" srcId="{9AB1EE61-D86E-9A45-BBA3-6CD82E6D3659}" destId="{F682C542-4AF5-A042-BC10-51F21F50DC93}" srcOrd="0" destOrd="0" presId="urn:microsoft.com/office/officeart/2005/8/layout/StepDownProcess"/>
    <dgm:cxn modelId="{3C4D4CFF-D9C6-2842-AD66-482A5C3EA12B}" type="presOf" srcId="{3AAA495F-AC26-6A43-95EC-249030E4705B}" destId="{98A64B14-EDF9-2F4D-8495-2A31F4315D86}" srcOrd="0" destOrd="0" presId="urn:microsoft.com/office/officeart/2005/8/layout/StepDownProcess"/>
    <dgm:cxn modelId="{FF98E086-30E5-E741-84CF-83CAF0F8EC35}" type="presOf" srcId="{27AA9F08-6567-DF48-86F7-213BB1434BEA}" destId="{8D0CB239-649D-834D-BFE0-79C24E55D0A7}" srcOrd="0" destOrd="0" presId="urn:microsoft.com/office/officeart/2005/8/layout/StepDownProcess"/>
    <dgm:cxn modelId="{47B63BEA-57A3-B143-BA5B-46CEE6CC3FEC}" srcId="{1DD36291-6742-CB45-A034-148F0DC710E2}" destId="{27AA9F08-6567-DF48-86F7-213BB1434BEA}" srcOrd="1" destOrd="0" parTransId="{080FA9C5-907A-E04E-88AA-1210CD4AB5CC}" sibTransId="{D147F560-FEC7-C247-9D26-25E326AF1E4B}"/>
    <dgm:cxn modelId="{3B1DACF7-50C3-B44A-B1FB-7645048F6DA6}" srcId="{A70144D0-7245-264E-B3EC-56B1C7D47124}" destId="{5C4AF6F1-B020-2E4E-BEC7-119DE8D8E14C}" srcOrd="0" destOrd="0" parTransId="{8EE586FF-F39C-6E43-9271-FCBBD5DACCDA}" sibTransId="{85776856-474B-4640-888D-D8BD3F2A52C5}"/>
    <dgm:cxn modelId="{4FC540A4-E483-404D-BA7F-E6B276A499F7}" type="presOf" srcId="{1DD36291-6742-CB45-A034-148F0DC710E2}" destId="{6F9A478E-3208-E34F-9095-C7D757946E41}" srcOrd="0" destOrd="0" presId="urn:microsoft.com/office/officeart/2005/8/layout/StepDownProcess"/>
    <dgm:cxn modelId="{36586E97-6F77-9D46-937C-AAE16493CFC6}" type="presOf" srcId="{5C4AF6F1-B020-2E4E-BEC7-119DE8D8E14C}" destId="{CD1CB785-BA6D-6A42-A6D3-786EA4A03501}" srcOrd="0" destOrd="0" presId="urn:microsoft.com/office/officeart/2005/8/layout/StepDownProcess"/>
    <dgm:cxn modelId="{43AD9C91-B99D-CD41-A183-3D8AEC0063A2}" type="presOf" srcId="{A3FFE748-A1DB-4944-95A7-92EA42A78EBC}" destId="{292A63CC-0463-C14A-B6AC-97C72573CDF4}" srcOrd="0" destOrd="0" presId="urn:microsoft.com/office/officeart/2005/8/layout/StepDownProcess"/>
    <dgm:cxn modelId="{02A41CDF-ED21-944B-AC04-124B77B3BE60}" srcId="{1DD36291-6742-CB45-A034-148F0DC710E2}" destId="{A3FFE748-A1DB-4944-95A7-92EA42A78EBC}" srcOrd="0" destOrd="0" parTransId="{F81E67DB-1821-5A48-BD23-1EBA70848B26}" sibTransId="{6518CAB3-D316-BF4A-AD35-0A65AC5984AE}"/>
    <dgm:cxn modelId="{5C3DDF1F-CD52-2047-B34D-F194FD97133C}" srcId="{1DD36291-6742-CB45-A034-148F0DC710E2}" destId="{A70144D0-7245-264E-B3EC-56B1C7D47124}" srcOrd="2" destOrd="0" parTransId="{B9EE821A-CF23-EC47-B801-EF4EEFB29120}" sibTransId="{45C159FD-8113-F74E-B432-DC4D38DBF95C}"/>
    <dgm:cxn modelId="{CF00EC6A-0740-AF44-B726-DCFC00ACD601}" srcId="{27AA9F08-6567-DF48-86F7-213BB1434BEA}" destId="{3AAA495F-AC26-6A43-95EC-249030E4705B}" srcOrd="0" destOrd="0" parTransId="{48BC8FC2-CE6A-6743-86C4-91599BB65F0B}" sibTransId="{52B86033-E6BC-A445-B24C-758B78D0AD98}"/>
    <dgm:cxn modelId="{D80AC1DB-04EF-414E-A327-2152205E37DB}" type="presParOf" srcId="{6F9A478E-3208-E34F-9095-C7D757946E41}" destId="{66D1A082-EDB1-8840-BF3D-8C5728AC0479}" srcOrd="0" destOrd="0" presId="urn:microsoft.com/office/officeart/2005/8/layout/StepDownProcess"/>
    <dgm:cxn modelId="{CCA5F5D1-A4D7-994B-8916-82EE7C6DF1A3}" type="presParOf" srcId="{66D1A082-EDB1-8840-BF3D-8C5728AC0479}" destId="{2CA6B6BA-C3B5-284A-B38E-14615F20067D}" srcOrd="0" destOrd="0" presId="urn:microsoft.com/office/officeart/2005/8/layout/StepDownProcess"/>
    <dgm:cxn modelId="{45EA3779-BF8E-3940-82E5-160DF13352BD}" type="presParOf" srcId="{66D1A082-EDB1-8840-BF3D-8C5728AC0479}" destId="{292A63CC-0463-C14A-B6AC-97C72573CDF4}" srcOrd="1" destOrd="0" presId="urn:microsoft.com/office/officeart/2005/8/layout/StepDownProcess"/>
    <dgm:cxn modelId="{31566B90-2D44-4D4A-A5E5-5443AF424E41}" type="presParOf" srcId="{66D1A082-EDB1-8840-BF3D-8C5728AC0479}" destId="{F682C542-4AF5-A042-BC10-51F21F50DC93}" srcOrd="2" destOrd="0" presId="urn:microsoft.com/office/officeart/2005/8/layout/StepDownProcess"/>
    <dgm:cxn modelId="{380282B5-517A-564B-87DC-CE6C4436C40E}" type="presParOf" srcId="{6F9A478E-3208-E34F-9095-C7D757946E41}" destId="{67A4557D-57D9-C442-B834-45C6954D63CF}" srcOrd="1" destOrd="0" presId="urn:microsoft.com/office/officeart/2005/8/layout/StepDownProcess"/>
    <dgm:cxn modelId="{F2165898-AC9F-1447-90AE-C1FE5DBB5F4A}" type="presParOf" srcId="{6F9A478E-3208-E34F-9095-C7D757946E41}" destId="{D7E474F8-A1C6-474B-8171-CD54B3899C0B}" srcOrd="2" destOrd="0" presId="urn:microsoft.com/office/officeart/2005/8/layout/StepDownProcess"/>
    <dgm:cxn modelId="{37289716-64AD-BF41-ABEB-A6EB94D7F61D}" type="presParOf" srcId="{D7E474F8-A1C6-474B-8171-CD54B3899C0B}" destId="{A5310B19-1586-484B-B1F1-A1018FE75035}" srcOrd="0" destOrd="0" presId="urn:microsoft.com/office/officeart/2005/8/layout/StepDownProcess"/>
    <dgm:cxn modelId="{7BED82C5-EEAC-CB44-B21A-18AB915ECEB2}" type="presParOf" srcId="{D7E474F8-A1C6-474B-8171-CD54B3899C0B}" destId="{8D0CB239-649D-834D-BFE0-79C24E55D0A7}" srcOrd="1" destOrd="0" presId="urn:microsoft.com/office/officeart/2005/8/layout/StepDownProcess"/>
    <dgm:cxn modelId="{43C3C16F-C1F2-D442-A3B2-8ABF3F3F45FC}" type="presParOf" srcId="{D7E474F8-A1C6-474B-8171-CD54B3899C0B}" destId="{98A64B14-EDF9-2F4D-8495-2A31F4315D86}" srcOrd="2" destOrd="0" presId="urn:microsoft.com/office/officeart/2005/8/layout/StepDownProcess"/>
    <dgm:cxn modelId="{550739BB-7D45-C942-9A93-083BEE05F2A9}" type="presParOf" srcId="{6F9A478E-3208-E34F-9095-C7D757946E41}" destId="{3971301A-54E7-C340-A3CA-AB5FA49D1786}" srcOrd="3" destOrd="0" presId="urn:microsoft.com/office/officeart/2005/8/layout/StepDownProcess"/>
    <dgm:cxn modelId="{EEBBA470-AD85-164F-99D6-AC1D0A6B9E52}" type="presParOf" srcId="{6F9A478E-3208-E34F-9095-C7D757946E41}" destId="{03BD0F10-2F7C-4A40-A5CE-767777AEAD4D}" srcOrd="4" destOrd="0" presId="urn:microsoft.com/office/officeart/2005/8/layout/StepDownProcess"/>
    <dgm:cxn modelId="{E5B0FA19-5317-1E4F-9D1A-803B0BCB564A}" type="presParOf" srcId="{03BD0F10-2F7C-4A40-A5CE-767777AEAD4D}" destId="{E7B73D23-AFD2-C540-83C4-8EE095531C12}" srcOrd="0" destOrd="0" presId="urn:microsoft.com/office/officeart/2005/8/layout/StepDownProcess"/>
    <dgm:cxn modelId="{70E94B8F-AE55-904F-9EEA-70DEC3EF7BAC}" type="presParOf" srcId="{03BD0F10-2F7C-4A40-A5CE-767777AEAD4D}" destId="{CD1CB785-BA6D-6A42-A6D3-786EA4A0350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EB8006-1A7E-4797-8637-68FC26116AC2}" type="doc">
      <dgm:prSet loTypeId="urn:microsoft.com/office/officeart/2011/layout/RadialPictureList" loCatId="officeonlin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709A8A-AF08-4512-8FAB-1078F4920D27}">
      <dgm:prSet phldrT="[Text]"/>
      <dgm:spPr/>
      <dgm:t>
        <a:bodyPr/>
        <a:lstStyle/>
        <a:p>
          <a:r>
            <a:rPr lang="en-US" dirty="0" smtClean="0"/>
            <a:t>E-Waste</a:t>
          </a:r>
        </a:p>
      </dgm:t>
    </dgm:pt>
    <dgm:pt modelId="{9B2CF5FF-005A-4295-963C-D60303A2C8A0}" type="parTrans" cxnId="{4032ED04-BDD5-4B5A-8491-3E340278837D}">
      <dgm:prSet/>
      <dgm:spPr/>
      <dgm:t>
        <a:bodyPr/>
        <a:lstStyle/>
        <a:p>
          <a:endParaRPr lang="en-US"/>
        </a:p>
      </dgm:t>
    </dgm:pt>
    <dgm:pt modelId="{BF7EEB36-DB10-4E15-9186-13DD4BB370F9}" type="sibTrans" cxnId="{4032ED04-BDD5-4B5A-8491-3E340278837D}">
      <dgm:prSet/>
      <dgm:spPr/>
      <dgm:t>
        <a:bodyPr/>
        <a:lstStyle/>
        <a:p>
          <a:endParaRPr lang="en-US"/>
        </a:p>
      </dgm:t>
    </dgm:pt>
    <dgm:pt modelId="{8F79EB14-BC40-4162-B5B1-D90848C8DD31}">
      <dgm:prSet phldrT="[Text]"/>
      <dgm:spPr/>
      <dgm:t>
        <a:bodyPr/>
        <a:lstStyle/>
        <a:p>
          <a:r>
            <a:rPr lang="en-US" dirty="0" smtClean="0"/>
            <a:t>Urban Gardening</a:t>
          </a:r>
          <a:endParaRPr lang="en-US" dirty="0"/>
        </a:p>
      </dgm:t>
    </dgm:pt>
    <dgm:pt modelId="{AA715053-D2C0-4440-ABB0-86B891E83A4A}" type="parTrans" cxnId="{BA9A5C70-5F9B-46A8-A28C-F73AA1DE569B}">
      <dgm:prSet/>
      <dgm:spPr/>
      <dgm:t>
        <a:bodyPr/>
        <a:lstStyle/>
        <a:p>
          <a:endParaRPr lang="en-US"/>
        </a:p>
      </dgm:t>
    </dgm:pt>
    <dgm:pt modelId="{794E7A3C-812B-4C89-BCE1-BBDDCA92B6E5}" type="sibTrans" cxnId="{BA9A5C70-5F9B-46A8-A28C-F73AA1DE569B}">
      <dgm:prSet/>
      <dgm:spPr/>
      <dgm:t>
        <a:bodyPr/>
        <a:lstStyle/>
        <a:p>
          <a:endParaRPr lang="en-US"/>
        </a:p>
      </dgm:t>
    </dgm:pt>
    <dgm:pt modelId="{80C5BE7A-725B-444C-853A-8331E4604805}">
      <dgm:prSet phldrT="[Text]"/>
      <dgm:spPr/>
      <dgm:t>
        <a:bodyPr/>
        <a:lstStyle/>
        <a:p>
          <a:r>
            <a:rPr lang="en-US" dirty="0" smtClean="0"/>
            <a:t>Maker Spaces</a:t>
          </a:r>
          <a:endParaRPr lang="en-US" dirty="0"/>
        </a:p>
      </dgm:t>
    </dgm:pt>
    <dgm:pt modelId="{6E3E003F-2EA6-4298-9A46-20912F6F8826}" type="sibTrans" cxnId="{6D3C7C57-C085-489F-9DE6-9F8881B30D1F}">
      <dgm:prSet/>
      <dgm:spPr/>
      <dgm:t>
        <a:bodyPr/>
        <a:lstStyle/>
        <a:p>
          <a:endParaRPr lang="en-US"/>
        </a:p>
      </dgm:t>
    </dgm:pt>
    <dgm:pt modelId="{B2E2B2BB-D155-41D0-8A13-9E1CF828D36E}" type="parTrans" cxnId="{6D3C7C57-C085-489F-9DE6-9F8881B30D1F}">
      <dgm:prSet/>
      <dgm:spPr/>
      <dgm:t>
        <a:bodyPr/>
        <a:lstStyle/>
        <a:p>
          <a:endParaRPr lang="en-US"/>
        </a:p>
      </dgm:t>
    </dgm:pt>
    <dgm:pt modelId="{6CBE002E-CF10-492E-816D-A70C23505E4A}">
      <dgm:prSet phldrT="[Text]"/>
      <dgm:spPr/>
      <dgm:t>
        <a:bodyPr/>
        <a:lstStyle/>
        <a:p>
          <a:r>
            <a:rPr lang="en-US" dirty="0" smtClean="0"/>
            <a:t>Solidarity</a:t>
          </a:r>
          <a:endParaRPr lang="en-US" dirty="0"/>
        </a:p>
      </dgm:t>
    </dgm:pt>
    <dgm:pt modelId="{3182CD53-8224-45CB-B557-CD9F32C77179}" type="sibTrans" cxnId="{FDF7082E-741C-4DC9-B98E-38525611564B}">
      <dgm:prSet/>
      <dgm:spPr/>
      <dgm:t>
        <a:bodyPr/>
        <a:lstStyle/>
        <a:p>
          <a:endParaRPr lang="en-US"/>
        </a:p>
      </dgm:t>
    </dgm:pt>
    <dgm:pt modelId="{204E27D8-5622-45F5-8BF6-897B44EB15BF}" type="parTrans" cxnId="{FDF7082E-741C-4DC9-B98E-38525611564B}">
      <dgm:prSet/>
      <dgm:spPr/>
      <dgm:t>
        <a:bodyPr/>
        <a:lstStyle/>
        <a:p>
          <a:endParaRPr lang="en-US"/>
        </a:p>
      </dgm:t>
    </dgm:pt>
    <dgm:pt modelId="{1F85C77C-57BF-469B-BE32-4B4267059520}" type="pres">
      <dgm:prSet presAssocID="{50EB8006-1A7E-4797-8637-68FC26116AC2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B259335-9664-4DE3-91F4-0DA768480134}" type="pres">
      <dgm:prSet presAssocID="{6CBE002E-CF10-492E-816D-A70C23505E4A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D4CDEC04-BB99-4537-BBFF-329A6EE930BF}" type="pres">
      <dgm:prSet presAssocID="{80C5BE7A-725B-444C-853A-8331E4604805}" presName="Accent" presStyleLbl="node1" presStyleIdx="1" presStyleCnt="2"/>
      <dgm:spPr/>
    </dgm:pt>
    <dgm:pt modelId="{E0F052F6-3E88-4C92-A449-2DE584BD3EB5}" type="pres">
      <dgm:prSet presAssocID="{80C5BE7A-725B-444C-853A-8331E4604805}" presName="Image1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2321405-7CCD-4088-8F59-ACB0C68BD6AA}" type="pres">
      <dgm:prSet presAssocID="{80C5BE7A-725B-444C-853A-8331E460480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7DEE9-3C3E-4C68-AA3A-2F661EF9CA7D}" type="pres">
      <dgm:prSet presAssocID="{FD709A8A-AF08-4512-8FAB-1078F4920D27}" presName="Image2" presStyleCnt="0"/>
      <dgm:spPr/>
    </dgm:pt>
    <dgm:pt modelId="{4B95E12D-DE3F-4C89-AEB0-7EFC5B9CF57A}" type="pres">
      <dgm:prSet presAssocID="{FD709A8A-AF08-4512-8FAB-1078F4920D27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7E135B3-6673-4913-9FBC-1B44459417ED}" type="pres">
      <dgm:prSet presAssocID="{FD709A8A-AF08-4512-8FAB-1078F4920D27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1CC20-87DD-49F7-85F3-91910DF907DF}" type="pres">
      <dgm:prSet presAssocID="{8F79EB14-BC40-4162-B5B1-D90848C8DD31}" presName="Image3" presStyleCnt="0"/>
      <dgm:spPr/>
    </dgm:pt>
    <dgm:pt modelId="{06A9FB50-17AA-4FB3-931B-3CF89D5B8DE1}" type="pres">
      <dgm:prSet presAssocID="{8F79EB14-BC40-4162-B5B1-D90848C8DD31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1F32971-6774-4D40-A062-3A160D9E9101}" type="pres">
      <dgm:prSet presAssocID="{8F79EB14-BC40-4162-B5B1-D90848C8DD31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9A5C70-5F9B-46A8-A28C-F73AA1DE569B}" srcId="{6CBE002E-CF10-492E-816D-A70C23505E4A}" destId="{8F79EB14-BC40-4162-B5B1-D90848C8DD31}" srcOrd="2" destOrd="0" parTransId="{AA715053-D2C0-4440-ABB0-86B891E83A4A}" sibTransId="{794E7A3C-812B-4C89-BCE1-BBDDCA92B6E5}"/>
    <dgm:cxn modelId="{094C95CB-ED55-4AFE-ABD4-A52D5E2F1EEE}" type="presOf" srcId="{FD709A8A-AF08-4512-8FAB-1078F4920D27}" destId="{07E135B3-6673-4913-9FBC-1B44459417ED}" srcOrd="0" destOrd="0" presId="urn:microsoft.com/office/officeart/2011/layout/RadialPictureList"/>
    <dgm:cxn modelId="{C74532B7-3A7F-4504-975E-623EC360A409}" type="presOf" srcId="{8F79EB14-BC40-4162-B5B1-D90848C8DD31}" destId="{B1F32971-6774-4D40-A062-3A160D9E9101}" srcOrd="0" destOrd="0" presId="urn:microsoft.com/office/officeart/2011/layout/RadialPictureList"/>
    <dgm:cxn modelId="{D7BD9B57-4092-4D8B-9344-4326F867DC28}" type="presOf" srcId="{80C5BE7A-725B-444C-853A-8331E4604805}" destId="{12321405-7CCD-4088-8F59-ACB0C68BD6AA}" srcOrd="0" destOrd="0" presId="urn:microsoft.com/office/officeart/2011/layout/RadialPictureList"/>
    <dgm:cxn modelId="{6D3C7C57-C085-489F-9DE6-9F8881B30D1F}" srcId="{6CBE002E-CF10-492E-816D-A70C23505E4A}" destId="{80C5BE7A-725B-444C-853A-8331E4604805}" srcOrd="0" destOrd="0" parTransId="{B2E2B2BB-D155-41D0-8A13-9E1CF828D36E}" sibTransId="{6E3E003F-2EA6-4298-9A46-20912F6F8826}"/>
    <dgm:cxn modelId="{4032ED04-BDD5-4B5A-8491-3E340278837D}" srcId="{6CBE002E-CF10-492E-816D-A70C23505E4A}" destId="{FD709A8A-AF08-4512-8FAB-1078F4920D27}" srcOrd="1" destOrd="0" parTransId="{9B2CF5FF-005A-4295-963C-D60303A2C8A0}" sibTransId="{BF7EEB36-DB10-4E15-9186-13DD4BB370F9}"/>
    <dgm:cxn modelId="{FDF7082E-741C-4DC9-B98E-38525611564B}" srcId="{50EB8006-1A7E-4797-8637-68FC26116AC2}" destId="{6CBE002E-CF10-492E-816D-A70C23505E4A}" srcOrd="0" destOrd="0" parTransId="{204E27D8-5622-45F5-8BF6-897B44EB15BF}" sibTransId="{3182CD53-8224-45CB-B557-CD9F32C77179}"/>
    <dgm:cxn modelId="{37056C93-17D3-4B1E-92DF-5EEA3D3E20BF}" type="presOf" srcId="{50EB8006-1A7E-4797-8637-68FC26116AC2}" destId="{1F85C77C-57BF-469B-BE32-4B4267059520}" srcOrd="0" destOrd="0" presId="urn:microsoft.com/office/officeart/2011/layout/RadialPictureList"/>
    <dgm:cxn modelId="{356E7AD7-49CF-4FCA-9A4E-858994F7ACE2}" type="presOf" srcId="{6CBE002E-CF10-492E-816D-A70C23505E4A}" destId="{0B259335-9664-4DE3-91F4-0DA768480134}" srcOrd="0" destOrd="0" presId="urn:microsoft.com/office/officeart/2011/layout/RadialPictureList"/>
    <dgm:cxn modelId="{5A678451-5B3F-4320-8432-7AA64A57545B}" type="presParOf" srcId="{1F85C77C-57BF-469B-BE32-4B4267059520}" destId="{0B259335-9664-4DE3-91F4-0DA768480134}" srcOrd="0" destOrd="0" presId="urn:microsoft.com/office/officeart/2011/layout/RadialPictureList"/>
    <dgm:cxn modelId="{AC19FBDD-EF26-463C-8321-AC5E20FA7C22}" type="presParOf" srcId="{1F85C77C-57BF-469B-BE32-4B4267059520}" destId="{D4CDEC04-BB99-4537-BBFF-329A6EE930BF}" srcOrd="1" destOrd="0" presId="urn:microsoft.com/office/officeart/2011/layout/RadialPictureList"/>
    <dgm:cxn modelId="{8B07D6A3-90CA-435F-9812-CE8158041E79}" type="presParOf" srcId="{1F85C77C-57BF-469B-BE32-4B4267059520}" destId="{E0F052F6-3E88-4C92-A449-2DE584BD3EB5}" srcOrd="2" destOrd="0" presId="urn:microsoft.com/office/officeart/2011/layout/RadialPictureList"/>
    <dgm:cxn modelId="{A820703D-2463-4E8F-AD68-CD3C61FFA347}" type="presParOf" srcId="{1F85C77C-57BF-469B-BE32-4B4267059520}" destId="{12321405-7CCD-4088-8F59-ACB0C68BD6AA}" srcOrd="3" destOrd="0" presId="urn:microsoft.com/office/officeart/2011/layout/RadialPictureList"/>
    <dgm:cxn modelId="{6180A39C-E34C-4091-A99A-CA9F0611F1D3}" type="presParOf" srcId="{1F85C77C-57BF-469B-BE32-4B4267059520}" destId="{B9A7DEE9-3C3E-4C68-AA3A-2F661EF9CA7D}" srcOrd="4" destOrd="0" presId="urn:microsoft.com/office/officeart/2011/layout/RadialPictureList"/>
    <dgm:cxn modelId="{B427ACE0-9580-46F6-B2AA-C5DB30001431}" type="presParOf" srcId="{B9A7DEE9-3C3E-4C68-AA3A-2F661EF9CA7D}" destId="{4B95E12D-DE3F-4C89-AEB0-7EFC5B9CF57A}" srcOrd="0" destOrd="0" presId="urn:microsoft.com/office/officeart/2011/layout/RadialPictureList"/>
    <dgm:cxn modelId="{76A763AE-8D8E-43D6-9B48-9D9CA1CDF5BD}" type="presParOf" srcId="{1F85C77C-57BF-469B-BE32-4B4267059520}" destId="{07E135B3-6673-4913-9FBC-1B44459417ED}" srcOrd="5" destOrd="0" presId="urn:microsoft.com/office/officeart/2011/layout/RadialPictureList"/>
    <dgm:cxn modelId="{629488DD-77FA-4C3E-8A16-99D7D8543E2C}" type="presParOf" srcId="{1F85C77C-57BF-469B-BE32-4B4267059520}" destId="{0061CC20-87DD-49F7-85F3-91910DF907DF}" srcOrd="6" destOrd="0" presId="urn:microsoft.com/office/officeart/2011/layout/RadialPictureList"/>
    <dgm:cxn modelId="{914E5CF4-CAFD-45A1-9A1E-F612D4EFD27B}" type="presParOf" srcId="{0061CC20-87DD-49F7-85F3-91910DF907DF}" destId="{06A9FB50-17AA-4FB3-931B-3CF89D5B8DE1}" srcOrd="0" destOrd="0" presId="urn:microsoft.com/office/officeart/2011/layout/RadialPictureList"/>
    <dgm:cxn modelId="{5D3EB698-359E-4792-A3DF-E0B8B4053EDA}" type="presParOf" srcId="{1F85C77C-57BF-469B-BE32-4B4267059520}" destId="{B1F32971-6774-4D40-A062-3A160D9E9101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6B6BA-C3B5-284A-B38E-14615F20067D}">
      <dsp:nvSpPr>
        <dsp:cNvPr id="0" name=""/>
        <dsp:cNvSpPr/>
      </dsp:nvSpPr>
      <dsp:spPr>
        <a:xfrm rot="5400000">
          <a:off x="449391" y="1525196"/>
          <a:ext cx="1348904" cy="15356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2A63CC-0463-C14A-B6AC-97C72573CDF4}">
      <dsp:nvSpPr>
        <dsp:cNvPr id="0" name=""/>
        <dsp:cNvSpPr/>
      </dsp:nvSpPr>
      <dsp:spPr>
        <a:xfrm>
          <a:off x="92013" y="29908"/>
          <a:ext cx="2270761" cy="15894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Farmers (Urban and Rural)</a:t>
          </a:r>
          <a:endParaRPr lang="en-US" sz="2800" kern="1200" dirty="0"/>
        </a:p>
      </dsp:txBody>
      <dsp:txXfrm>
        <a:off x="169618" y="107513"/>
        <a:ext cx="2115551" cy="1434249"/>
      </dsp:txXfrm>
    </dsp:sp>
    <dsp:sp modelId="{F682C542-4AF5-A042-BC10-51F21F50DC93}">
      <dsp:nvSpPr>
        <dsp:cNvPr id="0" name=""/>
        <dsp:cNvSpPr/>
      </dsp:nvSpPr>
      <dsp:spPr>
        <a:xfrm>
          <a:off x="2362775" y="181499"/>
          <a:ext cx="1651535" cy="1284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Produce Food, work and materials</a:t>
          </a:r>
          <a:endParaRPr lang="en-US" sz="1900" kern="1200" dirty="0"/>
        </a:p>
      </dsp:txBody>
      <dsp:txXfrm>
        <a:off x="2362775" y="181499"/>
        <a:ext cx="1651535" cy="1284671"/>
      </dsp:txXfrm>
    </dsp:sp>
    <dsp:sp modelId="{A5310B19-1586-484B-B1F1-A1018FE75035}">
      <dsp:nvSpPr>
        <dsp:cNvPr id="0" name=""/>
        <dsp:cNvSpPr/>
      </dsp:nvSpPr>
      <dsp:spPr>
        <a:xfrm rot="5400000">
          <a:off x="2332094" y="3310684"/>
          <a:ext cx="1348904" cy="15356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CB239-649D-834D-BFE0-79C24E55D0A7}">
      <dsp:nvSpPr>
        <dsp:cNvPr id="0" name=""/>
        <dsp:cNvSpPr/>
      </dsp:nvSpPr>
      <dsp:spPr>
        <a:xfrm>
          <a:off x="1974716" y="1815396"/>
          <a:ext cx="2270761" cy="15894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City Laborers</a:t>
          </a:r>
          <a:endParaRPr lang="en-US" sz="2800" kern="1200" dirty="0"/>
        </a:p>
      </dsp:txBody>
      <dsp:txXfrm>
        <a:off x="2052321" y="1893001"/>
        <a:ext cx="2115551" cy="1434249"/>
      </dsp:txXfrm>
    </dsp:sp>
    <dsp:sp modelId="{98A64B14-EDF9-2F4D-8495-2A31F4315D86}">
      <dsp:nvSpPr>
        <dsp:cNvPr id="0" name=""/>
        <dsp:cNvSpPr/>
      </dsp:nvSpPr>
      <dsp:spPr>
        <a:xfrm>
          <a:off x="4245478" y="1966987"/>
          <a:ext cx="1651535" cy="1284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Work in Factories, stores all over cities</a:t>
          </a:r>
          <a:endParaRPr lang="en-US" sz="1900" kern="1200" dirty="0"/>
        </a:p>
      </dsp:txBody>
      <dsp:txXfrm>
        <a:off x="4245478" y="1966987"/>
        <a:ext cx="1651535" cy="1284671"/>
      </dsp:txXfrm>
    </dsp:sp>
    <dsp:sp modelId="{E7B73D23-AFD2-C540-83C4-8EE095531C12}">
      <dsp:nvSpPr>
        <dsp:cNvPr id="0" name=""/>
        <dsp:cNvSpPr/>
      </dsp:nvSpPr>
      <dsp:spPr>
        <a:xfrm>
          <a:off x="3857419" y="3600883"/>
          <a:ext cx="2270761" cy="15894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Present Day</a:t>
          </a:r>
          <a:endParaRPr lang="en-US" sz="2800" kern="1200" dirty="0"/>
        </a:p>
      </dsp:txBody>
      <dsp:txXfrm>
        <a:off x="3935024" y="3678488"/>
        <a:ext cx="2115551" cy="1434249"/>
      </dsp:txXfrm>
    </dsp:sp>
    <dsp:sp modelId="{CD1CB785-BA6D-6A42-A6D3-786EA4A03501}">
      <dsp:nvSpPr>
        <dsp:cNvPr id="0" name=""/>
        <dsp:cNvSpPr/>
      </dsp:nvSpPr>
      <dsp:spPr>
        <a:xfrm>
          <a:off x="6128181" y="3752475"/>
          <a:ext cx="1651535" cy="1284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</dsp:txBody>
      <dsp:txXfrm>
        <a:off x="6128181" y="3752475"/>
        <a:ext cx="1651535" cy="1284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59335-9664-4DE3-91F4-0DA768480134}">
      <dsp:nvSpPr>
        <dsp:cNvPr id="0" name=""/>
        <dsp:cNvSpPr/>
      </dsp:nvSpPr>
      <dsp:spPr>
        <a:xfrm>
          <a:off x="1785543" y="1174572"/>
          <a:ext cx="2112439" cy="21125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Solidarity</a:t>
          </a:r>
          <a:endParaRPr lang="en-US" sz="2600" kern="1200" dirty="0"/>
        </a:p>
      </dsp:txBody>
      <dsp:txXfrm>
        <a:off x="2094903" y="1483947"/>
        <a:ext cx="1493719" cy="1493794"/>
      </dsp:txXfrm>
    </dsp:sp>
    <dsp:sp modelId="{D4CDEC04-BB99-4537-BBFF-329A6EE930BF}">
      <dsp:nvSpPr>
        <dsp:cNvPr id="0" name=""/>
        <dsp:cNvSpPr/>
      </dsp:nvSpPr>
      <dsp:spPr>
        <a:xfrm>
          <a:off x="696188" y="0"/>
          <a:ext cx="4258330" cy="4439051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F052F6-3E88-4C92-A449-2DE584BD3EB5}">
      <dsp:nvSpPr>
        <dsp:cNvPr id="0" name=""/>
        <dsp:cNvSpPr/>
      </dsp:nvSpPr>
      <dsp:spPr>
        <a:xfrm>
          <a:off x="3831713" y="374211"/>
          <a:ext cx="1131641" cy="113195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321405-7CCD-4088-8F59-ACB0C68BD6AA}">
      <dsp:nvSpPr>
        <dsp:cNvPr id="0" name=""/>
        <dsp:cNvSpPr/>
      </dsp:nvSpPr>
      <dsp:spPr>
        <a:xfrm>
          <a:off x="5049190" y="392412"/>
          <a:ext cx="1514746" cy="1095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100" kern="1200" dirty="0" smtClean="0"/>
            <a:t>Maker Spaces</a:t>
          </a:r>
          <a:endParaRPr lang="en-US" sz="2100" kern="1200" dirty="0"/>
        </a:p>
      </dsp:txBody>
      <dsp:txXfrm>
        <a:off x="5049190" y="392412"/>
        <a:ext cx="1514746" cy="1095557"/>
      </dsp:txXfrm>
    </dsp:sp>
    <dsp:sp modelId="{4B95E12D-DE3F-4C89-AEB0-7EFC5B9CF57A}">
      <dsp:nvSpPr>
        <dsp:cNvPr id="0" name=""/>
        <dsp:cNvSpPr/>
      </dsp:nvSpPr>
      <dsp:spPr>
        <a:xfrm>
          <a:off x="4269096" y="1661980"/>
          <a:ext cx="1131641" cy="113195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E135B3-6673-4913-9FBC-1B44459417ED}">
      <dsp:nvSpPr>
        <dsp:cNvPr id="0" name=""/>
        <dsp:cNvSpPr/>
      </dsp:nvSpPr>
      <dsp:spPr>
        <a:xfrm>
          <a:off x="5492885" y="1677961"/>
          <a:ext cx="1514746" cy="1095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100" kern="1200" dirty="0" smtClean="0"/>
            <a:t>E-Waste</a:t>
          </a:r>
        </a:p>
      </dsp:txBody>
      <dsp:txXfrm>
        <a:off x="5492885" y="1677961"/>
        <a:ext cx="1514746" cy="1095557"/>
      </dsp:txXfrm>
    </dsp:sp>
    <dsp:sp modelId="{06A9FB50-17AA-4FB3-931B-3CF89D5B8DE1}">
      <dsp:nvSpPr>
        <dsp:cNvPr id="0" name=""/>
        <dsp:cNvSpPr/>
      </dsp:nvSpPr>
      <dsp:spPr>
        <a:xfrm>
          <a:off x="3831713" y="2967949"/>
          <a:ext cx="1131641" cy="113195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F32971-6774-4D40-A062-3A160D9E9101}">
      <dsp:nvSpPr>
        <dsp:cNvPr id="0" name=""/>
        <dsp:cNvSpPr/>
      </dsp:nvSpPr>
      <dsp:spPr>
        <a:xfrm>
          <a:off x="5049190" y="2991032"/>
          <a:ext cx="1514746" cy="1095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100" kern="1200" dirty="0" smtClean="0"/>
            <a:t>Urban Gardening</a:t>
          </a:r>
          <a:endParaRPr lang="en-US" sz="2100" kern="1200" dirty="0"/>
        </a:p>
      </dsp:txBody>
      <dsp:txXfrm>
        <a:off x="5049190" y="2991032"/>
        <a:ext cx="1514746" cy="1095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A0069-FAB8-4ECD-AFF2-50199B1D7FBF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2C3BF-0850-41BC-A938-6D467DFC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 in American =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Entrepreneurial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 – Labor – culture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Problems associated with black farming isn’t exclusive, but it is important to understand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2C3BF-0850-41BC-A938-6D467DFC25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2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 Deserts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2C3BF-0850-41BC-A938-6D467DFC25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85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Beats, Eggplant, Pumpkins and Squash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2C3BF-0850-41BC-A938-6D467DFC25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0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August 19, 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August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August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August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August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August 19,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August 19,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August 19,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August 19,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August 19,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August 19,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August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701" y="4582936"/>
            <a:ext cx="6014065" cy="170216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Urban Gardening for Urban Solidarity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980" y="0"/>
            <a:ext cx="6544019" cy="478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90" y="445004"/>
            <a:ext cx="5100810" cy="3394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872646"/>
            <a:ext cx="90117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Science and technology education can also be an empowering part of urban agriculture, providing lessons with a meaningful context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30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9" y="1044530"/>
            <a:ext cx="8945695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Intercropping is a way that “non-human” participants (plants, worms, etc.) can use solidarity to help each other. Native Americans called corn, beans and squash the “three sisters” for this reason.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054" name="Picture 6" descr="Squash plant leaves flower frui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478" y="2867466"/>
            <a:ext cx="2607115" cy="1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58843" y="5132350"/>
            <a:ext cx="2608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Corn stalks help</a:t>
            </a:r>
          </a:p>
          <a:p>
            <a:r>
              <a:rPr lang="en-US" dirty="0" smtClean="0"/>
              <a:t>bean vines climb to get more sun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203" y="2867466"/>
            <a:ext cx="1818100" cy="22648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83879" y="5075898"/>
            <a:ext cx="2608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Squash’s spiny leaves</a:t>
            </a:r>
          </a:p>
          <a:p>
            <a:r>
              <a:rPr lang="en-US" dirty="0" smtClean="0"/>
              <a:t>repel pests and prevent evaporation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3327" y="5132350"/>
            <a:ext cx="26087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Bean roots have bacteria that can take nitrogen from the air and make it available in the soil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02" y="2607536"/>
            <a:ext cx="1681585" cy="252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367" y="183211"/>
            <a:ext cx="7959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What is “solidarity”? When peasants follow a king or soldiers take orders from a  general they are acting out of loyalty to authority. But</a:t>
            </a:r>
          </a:p>
          <a:p>
            <a:r>
              <a:rPr lang="en-US" dirty="0" smtClean="0"/>
              <a:t>when urban gardening brings people together their solidarity is based</a:t>
            </a:r>
          </a:p>
          <a:p>
            <a:r>
              <a:rPr lang="en-US" dirty="0" smtClean="0"/>
              <a:t>on a sense of interdependence.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0268"/>
            <a:ext cx="9144000" cy="514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10"/>
            <a:ext cx="9144001" cy="63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50424"/>
            <a:ext cx="7024744" cy="1143000"/>
          </a:xfrm>
        </p:spPr>
        <p:txBody>
          <a:bodyPr/>
          <a:lstStyle/>
          <a:p>
            <a:r>
              <a:rPr lang="en-US" dirty="0" smtClean="0"/>
              <a:t>How Can Solidarity Help?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293873"/>
              </p:ext>
            </p:extLst>
          </p:nvPr>
        </p:nvGraphicFramePr>
        <p:xfrm>
          <a:off x="703450" y="1393424"/>
          <a:ext cx="7703820" cy="4439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4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Black Farmers in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650331"/>
            <a:ext cx="3419475" cy="2819400"/>
          </a:xfrm>
        </p:spPr>
      </p:pic>
      <p:graphicFrame>
        <p:nvGraphicFramePr>
          <p:cNvPr id="18" name="Content Placeholder 1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53239277"/>
              </p:ext>
            </p:extLst>
          </p:nvPr>
        </p:nvGraphicFramePr>
        <p:xfrm>
          <a:off x="4645025" y="2312988"/>
          <a:ext cx="3419475" cy="349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02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Black Farmers in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650331"/>
            <a:ext cx="3419475" cy="2819400"/>
          </a:xfrm>
        </p:spPr>
      </p:pic>
      <p:graphicFrame>
        <p:nvGraphicFramePr>
          <p:cNvPr id="17" name="Content Placeholder 1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636084218"/>
              </p:ext>
            </p:extLst>
          </p:nvPr>
        </p:nvGraphicFramePr>
        <p:xfrm>
          <a:off x="4645025" y="2312988"/>
          <a:ext cx="3419475" cy="349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33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Importance of Food beyond eating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Backbone of the civil rights movement</a:t>
            </a:r>
          </a:p>
          <a:p>
            <a:r>
              <a:rPr lang="en-US" dirty="0" smtClean="0"/>
              <a:t>Gives people an opportunity to be equal participants</a:t>
            </a:r>
          </a:p>
          <a:p>
            <a:r>
              <a:rPr lang="en-US" dirty="0" smtClean="0"/>
              <a:t>A place were people learned to work together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69" y="2313432"/>
            <a:ext cx="4382828" cy="2870752"/>
          </a:xfrm>
        </p:spPr>
      </p:pic>
    </p:spTree>
    <p:extLst>
      <p:ext uri="{BB962C8B-B14F-4D97-AF65-F5344CB8AC3E}">
        <p14:creationId xmlns:p14="http://schemas.microsoft.com/office/powerpoint/2010/main" val="14134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179145"/>
            <a:ext cx="84861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Example: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Soul Fire Farm: </a:t>
            </a:r>
            <a:r>
              <a:rPr lang="en-US" dirty="0">
                <a:solidFill>
                  <a:schemeClr val="tx1"/>
                </a:solidFill>
              </a:rPr>
              <a:t>a Certified Naturally Grown family </a:t>
            </a:r>
            <a:r>
              <a:rPr lang="en-US" dirty="0" smtClean="0">
                <a:solidFill>
                  <a:schemeClr val="tx1"/>
                </a:solidFill>
              </a:rPr>
              <a:t>farm just outside of Albany, NY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9" y="3337099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>
                <a:solidFill>
                  <a:schemeClr val="tx1"/>
                </a:solidFill>
              </a:rPr>
              <a:t>Food Sovereignty </a:t>
            </a:r>
            <a:r>
              <a:rPr lang="en-US" dirty="0" smtClean="0">
                <a:solidFill>
                  <a:schemeClr val="tx1"/>
                </a:solidFill>
              </a:rPr>
              <a:t>Education 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Black </a:t>
            </a:r>
            <a:r>
              <a:rPr lang="en-US" dirty="0">
                <a:solidFill>
                  <a:schemeClr val="tx1"/>
                </a:solidFill>
              </a:rPr>
              <a:t>and Latino Farmers Immersion</a:t>
            </a:r>
          </a:p>
          <a:p>
            <a:pPr marL="68580" indent="0">
              <a:buNone/>
            </a:pPr>
            <a:r>
              <a:rPr lang="en-US" dirty="0">
                <a:solidFill>
                  <a:schemeClr val="tx1"/>
                </a:solidFill>
              </a:rPr>
              <a:t>Volunteering</a:t>
            </a:r>
          </a:p>
          <a:p>
            <a:pPr marL="68580" indent="0">
              <a:buNone/>
            </a:pPr>
            <a:r>
              <a:rPr lang="en-US" dirty="0">
                <a:solidFill>
                  <a:schemeClr val="tx1"/>
                </a:solidFill>
              </a:rPr>
              <a:t>Farming Apprenticeship</a:t>
            </a:r>
          </a:p>
          <a:p>
            <a:pPr marL="68580" indent="0">
              <a:buNone/>
            </a:pPr>
            <a:r>
              <a:rPr lang="en-US" dirty="0">
                <a:solidFill>
                  <a:schemeClr val="tx1"/>
                </a:solidFill>
              </a:rPr>
              <a:t>Youth Program</a:t>
            </a:r>
          </a:p>
          <a:p>
            <a:pPr marL="68580" indent="0">
              <a:buNone/>
            </a:pPr>
            <a:r>
              <a:rPr lang="en-US" dirty="0">
                <a:solidFill>
                  <a:schemeClr val="tx1"/>
                </a:solidFill>
              </a:rPr>
              <a:t>International Solidarity</a:t>
            </a:r>
          </a:p>
          <a:p>
            <a:pPr marL="68580" indent="0">
              <a:buNone/>
            </a:pPr>
            <a:r>
              <a:rPr lang="en-US" dirty="0">
                <a:solidFill>
                  <a:schemeClr val="tx1"/>
                </a:solidFill>
              </a:rPr>
              <a:t>Activist Retreats</a:t>
            </a:r>
          </a:p>
          <a:p>
            <a:endParaRPr lang="en-US" dirty="0"/>
          </a:p>
        </p:txBody>
      </p:sp>
      <p:pic>
        <p:nvPicPr>
          <p:cNvPr id="1026" name="Picture 2" descr="http://www.soulfirefarm.com/wp-content/uploads/2014/07/CER_2623-49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89" y="1812377"/>
            <a:ext cx="3338111" cy="503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40423789"/>
              </p:ext>
            </p:extLst>
          </p:nvPr>
        </p:nvGraphicFramePr>
        <p:xfrm>
          <a:off x="625629" y="952532"/>
          <a:ext cx="7871731" cy="5220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4687612" y="43373"/>
            <a:ext cx="4456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Thomas Jefferson envisioned</a:t>
            </a:r>
          </a:p>
          <a:p>
            <a:r>
              <a:rPr lang="en-US" dirty="0" smtClean="0"/>
              <a:t>American democracy as a nation of independent farmers. As common people lost the “means of production” the worst impact landed on blacks, Latinos and other vulnerable populations. It is a political</a:t>
            </a:r>
          </a:p>
          <a:p>
            <a:r>
              <a:rPr lang="en-US" dirty="0" smtClean="0"/>
              <a:t>problem, not just a health problem.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15806" y="4709307"/>
            <a:ext cx="17627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Temp work</a:t>
            </a:r>
          </a:p>
          <a:p>
            <a:pPr lvl="0"/>
            <a:r>
              <a:rPr lang="en-US" dirty="0" smtClean="0"/>
              <a:t>and service industry as unions and skilled labor vanishes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7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6" y="1181559"/>
            <a:ext cx="7013555" cy="52385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711" y="95076"/>
            <a:ext cx="8863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Food deserts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are defined as parts of the country vapid of fresh fruit, vegetables, and other healthful whole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foods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usually found in impoverished areas. This is largely due to a lack of grocery stores, farmers' markets, and healthy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food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providers.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Cart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49" y="0"/>
            <a:ext cx="5549851" cy="3690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4231" y="4583017"/>
            <a:ext cx="67533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Part of the food justice movement is making healthy fresh foods more available through urban farmers markets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48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4231" y="4583017"/>
            <a:ext cx="6753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Another part of the food justice movement is growing food in urban spaces such as vacant lots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10" y="0"/>
            <a:ext cx="4891489" cy="366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367</Words>
  <Application>Microsoft Office PowerPoint</Application>
  <PresentationFormat>On-screen Show (4:3)</PresentationFormat>
  <Paragraphs>53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</vt:lpstr>
      <vt:lpstr>Calibri</vt:lpstr>
      <vt:lpstr>Century Gothic</vt:lpstr>
      <vt:lpstr>Wingdings 2</vt:lpstr>
      <vt:lpstr>Austin</vt:lpstr>
      <vt:lpstr>Urban Gardening for Urban Solidarity</vt:lpstr>
      <vt:lpstr>Black Farmers in </vt:lpstr>
      <vt:lpstr>Black Farmers in</vt:lpstr>
      <vt:lpstr>Importance of Food beyond eating</vt:lpstr>
      <vt:lpstr>Example:  Soul Fire Farm: a Certified Naturally Grown family farm just outside of Albany, 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Intercropping is a way that “non-human” participants (plants, worms, etc.) can use solidarity to help each other. Native Americans called corn, beans and squash the “three sisters” for this reason.</vt:lpstr>
      <vt:lpstr>PowerPoint Presentation</vt:lpstr>
      <vt:lpstr>PowerPoint Presentation</vt:lpstr>
      <vt:lpstr>How Can Solidarity Help?</vt:lpstr>
    </vt:vector>
  </TitlesOfParts>
  <Company>Rensselaer Polytechnic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Lyles</dc:creator>
  <cp:lastModifiedBy>student</cp:lastModifiedBy>
  <cp:revision>21</cp:revision>
  <dcterms:created xsi:type="dcterms:W3CDTF">2015-06-03T15:03:17Z</dcterms:created>
  <dcterms:modified xsi:type="dcterms:W3CDTF">2015-08-19T18:43:30Z</dcterms:modified>
</cp:coreProperties>
</file>